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0994"/>
  </p:normalViewPr>
  <p:slideViewPr>
    <p:cSldViewPr snapToGrid="0" snapToObjects="1">
      <p:cViewPr>
        <p:scale>
          <a:sx n="97" d="100"/>
          <a:sy n="97" d="100"/>
        </p:scale>
        <p:origin x="144" y="1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smtClean="0"/>
              <a:t>funding that enables intellectual production;</a:t>
            </a:r>
          </a:p>
          <a:p>
            <a:pPr marL="228600" indent="-228600">
              <a:buAutoNum type="alphaLcParenBoth"/>
            </a:pPr>
            <a:r>
              <a:rPr lang="en-US" dirty="0" smtClean="0"/>
              <a:t>prestige of the venues where intellectual products appear;</a:t>
            </a:r>
          </a:p>
          <a:p>
            <a:pPr marL="228600" indent="-228600">
              <a:buAutoNum type="alphaLcParenBoth"/>
            </a:pPr>
            <a:r>
              <a:rPr lang="en-US" dirty="0" smtClean="0"/>
              <a:t>impact of the intellectual products.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Methods</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r>
              <a:rPr lang="en-US" dirty="0" smtClean="0"/>
              <a:t>What would be the evaluation system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Prestige</a:t>
            </a:r>
          </a:p>
          <a:p>
            <a:pPr marL="914400" lvl="1" indent="-457200">
              <a:buFont typeface="+mj-lt"/>
              <a:buAutoNum type="arabicPeriod"/>
            </a:pPr>
            <a:r>
              <a:rPr lang="en-US" dirty="0" smtClean="0"/>
              <a:t>Impact</a:t>
            </a:r>
          </a:p>
          <a:p>
            <a:endParaRPr lang="en-US" dirty="0" smtClean="0"/>
          </a:p>
          <a:p>
            <a:r>
              <a:rPr lang="en-US" dirty="0" smtClean="0"/>
              <a:t>Scholar Plot to reflect</a:t>
            </a:r>
          </a:p>
          <a:p>
            <a:pPr marL="914400" lvl="1" indent="-457200">
              <a:buFont typeface="+mj-lt"/>
              <a:buAutoNum type="arabicPeriod"/>
            </a:pPr>
            <a:r>
              <a:rPr lang="en-US" dirty="0" smtClean="0"/>
              <a:t>Impact on the vertical scale</a:t>
            </a:r>
          </a:p>
          <a:p>
            <a:pPr marL="914400" lvl="1" indent="-457200">
              <a:buFont typeface="+mj-lt"/>
              <a:buAutoNum type="arabicPeriod"/>
            </a:pPr>
            <a:r>
              <a:rPr lang="en-US" dirty="0" smtClean="0"/>
              <a:t>Diameter of the circle to be prestige scale</a:t>
            </a:r>
          </a:p>
          <a:p>
            <a:pPr marL="914400" lvl="1" indent="-457200">
              <a:buFont typeface="+mj-lt"/>
              <a:buAutoNum type="arabicPeriod"/>
            </a:pPr>
            <a:r>
              <a:rPr lang="en-US" dirty="0" smtClean="0"/>
              <a:t>Bottom </a:t>
            </a:r>
          </a:p>
          <a:p>
            <a:endParaRPr lang="en-US" dirty="0"/>
          </a:p>
        </p:txBody>
      </p:sp>
      <p:pic>
        <p:nvPicPr>
          <p:cNvPr id="5" name="Picture 4"/>
          <p:cNvPicPr>
            <a:picLocks noChangeAspect="1"/>
          </p:cNvPicPr>
          <p:nvPr/>
        </p:nvPicPr>
        <p:blipFill rotWithShape="1">
          <a:blip r:embed="rId3"/>
          <a:srcRect l="17822"/>
          <a:stretch/>
        </p:blipFill>
        <p:spPr>
          <a:xfrm>
            <a:off x="7301947" y="2383852"/>
            <a:ext cx="1796283" cy="1371600"/>
          </a:xfrm>
          <a:prstGeom prst="rect">
            <a:avLst/>
          </a:prstGeom>
        </p:spPr>
      </p:pic>
      <p:pic>
        <p:nvPicPr>
          <p:cNvPr id="6" name="Picture 5"/>
          <p:cNvPicPr>
            <a:picLocks noChangeAspect="1"/>
          </p:cNvPicPr>
          <p:nvPr/>
        </p:nvPicPr>
        <p:blipFill rotWithShape="1">
          <a:blip r:embed="rId4"/>
          <a:srcRect t="16361" r="24956"/>
          <a:stretch/>
        </p:blipFill>
        <p:spPr>
          <a:xfrm>
            <a:off x="9200077" y="2383852"/>
            <a:ext cx="1850601" cy="1371600"/>
          </a:xfrm>
          <a:prstGeom prst="rect">
            <a:avLst/>
          </a:prstGeom>
        </p:spPr>
      </p:pic>
      <p:pic>
        <p:nvPicPr>
          <p:cNvPr id="7" name="Picture 6"/>
          <p:cNvPicPr>
            <a:picLocks noChangeAspect="1"/>
          </p:cNvPicPr>
          <p:nvPr/>
        </p:nvPicPr>
        <p:blipFill>
          <a:blip r:embed="rId5"/>
          <a:stretch>
            <a:fillRect/>
          </a:stretch>
        </p:blipFill>
        <p:spPr>
          <a:xfrm>
            <a:off x="5506067" y="2383852"/>
            <a:ext cx="1694033" cy="1389024"/>
          </a:xfrm>
          <a:prstGeom prst="rect">
            <a:avLst/>
          </a:prstGeom>
        </p:spPr>
      </p:pic>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Vertical Distribution</a:t>
            </a:r>
          </a:p>
          <a:p>
            <a:pPr marL="914400" lvl="1" indent="-457200">
              <a:buFont typeface="+mj-lt"/>
              <a:buAutoNum type="alphaUcPeriod"/>
            </a:pPr>
            <a:r>
              <a:rPr lang="en-US" dirty="0" smtClean="0"/>
              <a:t>Some Conference and Journal Papers</a:t>
            </a:r>
          </a:p>
          <a:p>
            <a:pPr marL="914400" lvl="1" indent="-457200">
              <a:buFont typeface="+mj-lt"/>
              <a:buAutoNum type="alphaUcPeriod"/>
            </a:pPr>
            <a:r>
              <a:rPr lang="en-US" dirty="0" smtClean="0"/>
              <a:t>Focused on Conference Papers</a:t>
            </a:r>
          </a:p>
          <a:p>
            <a:pPr marL="914400" lvl="1" indent="-457200">
              <a:buFont typeface="+mj-lt"/>
              <a:buAutoNum type="alphaUcPeriod"/>
            </a:pPr>
            <a:r>
              <a:rPr lang="en-US" dirty="0" smtClean="0"/>
              <a:t>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Engineering</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2621198"/>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24438</TotalTime>
  <Words>2197</Words>
  <Application>Microsoft Macintosh PowerPoint</Application>
  <PresentationFormat>Widescreen</PresentationFormat>
  <Paragraphs>343</Paragraphs>
  <Slides>31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Engineering</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328</cp:revision>
  <cp:lastPrinted>2016-02-19T21:53:25Z</cp:lastPrinted>
  <dcterms:created xsi:type="dcterms:W3CDTF">2015-09-15T19:51:47Z</dcterms:created>
  <dcterms:modified xsi:type="dcterms:W3CDTF">2016-02-23T00:14:37Z</dcterms:modified>
</cp:coreProperties>
</file>